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Montserrat 1" charset="1" panose="00000500000000000000"/>
      <p:regular r:id="rId13"/>
    </p:embeddedFont>
    <p:embeddedFont>
      <p:font typeface="Montserrat 1 Bold" charset="1" panose="00000600000000000000"/>
      <p:regular r:id="rId14"/>
    </p:embeddedFont>
    <p:embeddedFont>
      <p:font typeface="Montserrat 1 Italics" charset="1" panose="00000500000000000000"/>
      <p:regular r:id="rId15"/>
    </p:embeddedFont>
    <p:embeddedFont>
      <p:font typeface="Montserrat 1 Bold Italics" charset="1" panose="00000600000000000000"/>
      <p:regular r:id="rId16"/>
    </p:embeddedFont>
    <p:embeddedFont>
      <p:font typeface="Montserrat 2" charset="1" panose="00000500000000000000"/>
      <p:regular r:id="rId17"/>
    </p:embeddedFont>
    <p:embeddedFont>
      <p:font typeface="Montserrat 2 Bold" charset="1" panose="00000800000000000000"/>
      <p:regular r:id="rId18"/>
    </p:embeddedFont>
    <p:embeddedFont>
      <p:font typeface="Montserrat 2 Italics" charset="1" panose="00000500000000000000"/>
      <p:regular r:id="rId19"/>
    </p:embeddedFont>
    <p:embeddedFont>
      <p:font typeface="Montserrat 2 Bold Italics" charset="1" panose="00000800000000000000"/>
      <p:regular r:id="rId20"/>
    </p:embeddedFont>
    <p:embeddedFont>
      <p:font typeface="Montserrat 2 Thin" charset="1" panose="00000300000000000000"/>
      <p:regular r:id="rId21"/>
    </p:embeddedFont>
    <p:embeddedFont>
      <p:font typeface="Montserrat 2 Thin Italics" charset="1" panose="00000300000000000000"/>
      <p:regular r:id="rId22"/>
    </p:embeddedFont>
    <p:embeddedFont>
      <p:font typeface="Montserrat 2 Extra-Light" charset="1" panose="00000300000000000000"/>
      <p:regular r:id="rId23"/>
    </p:embeddedFont>
    <p:embeddedFont>
      <p:font typeface="Montserrat 2 Extra-Light Italics" charset="1" panose="00000300000000000000"/>
      <p:regular r:id="rId24"/>
    </p:embeddedFont>
    <p:embeddedFont>
      <p:font typeface="Montserrat 2 Light" charset="1" panose="00000400000000000000"/>
      <p:regular r:id="rId25"/>
    </p:embeddedFont>
    <p:embeddedFont>
      <p:font typeface="Montserrat 2 Light Italics" charset="1" panose="00000400000000000000"/>
      <p:regular r:id="rId26"/>
    </p:embeddedFont>
    <p:embeddedFont>
      <p:font typeface="Montserrat 2 Medium" charset="1" panose="00000600000000000000"/>
      <p:regular r:id="rId27"/>
    </p:embeddedFont>
    <p:embeddedFont>
      <p:font typeface="Montserrat 2 Medium Italics" charset="1" panose="00000600000000000000"/>
      <p:regular r:id="rId28"/>
    </p:embeddedFont>
    <p:embeddedFont>
      <p:font typeface="Montserrat 2 Semi-Bold" charset="1" panose="00000700000000000000"/>
      <p:regular r:id="rId29"/>
    </p:embeddedFont>
    <p:embeddedFont>
      <p:font typeface="Montserrat 2 Semi-Bold Italics" charset="1" panose="00000700000000000000"/>
      <p:regular r:id="rId30"/>
    </p:embeddedFont>
    <p:embeddedFont>
      <p:font typeface="Montserrat 2 Ultra-Bold" charset="1" panose="00000900000000000000"/>
      <p:regular r:id="rId31"/>
    </p:embeddedFont>
    <p:embeddedFont>
      <p:font typeface="Montserrat 2 Ultra-Bold Italics" charset="1" panose="00000900000000000000"/>
      <p:regular r:id="rId32"/>
    </p:embeddedFont>
    <p:embeddedFont>
      <p:font typeface="Montserrat 2 Heavy" charset="1" panose="00000A00000000000000"/>
      <p:regular r:id="rId33"/>
    </p:embeddedFont>
    <p:embeddedFont>
      <p:font typeface="Montserrat 2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6815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3757726"/>
                </a:moveTo>
                <a:lnTo>
                  <a:pt x="3757726" y="3757726"/>
                </a:lnTo>
                <a:lnTo>
                  <a:pt x="3757726" y="0"/>
                </a:lnTo>
                <a:lnTo>
                  <a:pt x="0" y="0"/>
                </a:lnTo>
                <a:lnTo>
                  <a:pt x="0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862940" y="2799661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3757726"/>
                </a:moveTo>
                <a:lnTo>
                  <a:pt x="0" y="3757726"/>
                </a:lnTo>
                <a:lnTo>
                  <a:pt x="0" y="0"/>
                </a:lnTo>
                <a:lnTo>
                  <a:pt x="3757726" y="0"/>
                </a:lnTo>
                <a:lnTo>
                  <a:pt x="3757726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862940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0"/>
                </a:moveTo>
                <a:lnTo>
                  <a:pt x="0" y="0"/>
                </a:lnTo>
                <a:lnTo>
                  <a:pt x="0" y="3757726"/>
                </a:lnTo>
                <a:lnTo>
                  <a:pt x="3757726" y="3757726"/>
                </a:lnTo>
                <a:lnTo>
                  <a:pt x="375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940" y="-1300965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0"/>
                </a:moveTo>
                <a:lnTo>
                  <a:pt x="3757726" y="0"/>
                </a:lnTo>
                <a:lnTo>
                  <a:pt x="3757726" y="3757726"/>
                </a:lnTo>
                <a:lnTo>
                  <a:pt x="0" y="375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113660"/>
            <a:ext cx="486249" cy="206444"/>
            <a:chOff x="0" y="0"/>
            <a:chExt cx="128066" cy="543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" cy="54372"/>
            </a:xfrm>
            <a:custGeom>
              <a:avLst/>
              <a:gdLst/>
              <a:ahLst/>
              <a:cxnLst/>
              <a:rect r="r" b="b" t="t" l="l"/>
              <a:pathLst>
                <a:path h="54372" w="128066">
                  <a:moveTo>
                    <a:pt x="0" y="0"/>
                  </a:moveTo>
                  <a:lnTo>
                    <a:pt x="128066" y="0"/>
                  </a:lnTo>
                  <a:lnTo>
                    <a:pt x="128066" y="54372"/>
                  </a:lnTo>
                  <a:lnTo>
                    <a:pt x="0" y="54372"/>
                  </a:ln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4069" y="1028700"/>
            <a:ext cx="821542" cy="821542"/>
          </a:xfrm>
          <a:custGeom>
            <a:avLst/>
            <a:gdLst/>
            <a:ahLst/>
            <a:cxnLst/>
            <a:rect r="r" b="b" t="t" l="l"/>
            <a:pathLst>
              <a:path h="821542" w="821542">
                <a:moveTo>
                  <a:pt x="0" y="0"/>
                </a:moveTo>
                <a:lnTo>
                  <a:pt x="821542" y="0"/>
                </a:lnTo>
                <a:lnTo>
                  <a:pt x="821542" y="821542"/>
                </a:lnTo>
                <a:lnTo>
                  <a:pt x="0" y="821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09211"/>
            <a:ext cx="12960010" cy="29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18"/>
              </a:lnSpc>
            </a:pPr>
            <a:r>
              <a:rPr lang="en-US" sz="11418" spc="194">
                <a:solidFill>
                  <a:srgbClr val="F55A2A"/>
                </a:solidFill>
                <a:latin typeface="League Spartan Bold"/>
              </a:rPr>
              <a:t>Sua receita na palma da mão!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11" y="923925"/>
            <a:ext cx="4333729" cy="90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z="5264" spc="89">
                <a:solidFill>
                  <a:srgbClr val="F55A2A"/>
                </a:solidFill>
                <a:latin typeface="Montserrat 1 Bold"/>
              </a:rPr>
              <a:t>CookMaster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19433"/>
            <a:ext cx="7862135" cy="82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1 Bold"/>
              </a:rPr>
              <a:t>Lucas Michalski RA:00217365</a:t>
            </a:r>
          </a:p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1 Bold"/>
              </a:rPr>
              <a:t>Kedssy Luan RA:00215923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66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392319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6" y="0"/>
                </a:lnTo>
                <a:lnTo>
                  <a:pt x="3544796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13480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7" y="0"/>
                </a:lnTo>
                <a:lnTo>
                  <a:pt x="3544797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1260676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352657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3544796"/>
                </a:moveTo>
                <a:lnTo>
                  <a:pt x="0" y="3544796"/>
                </a:lnTo>
                <a:lnTo>
                  <a:pt x="0" y="0"/>
                </a:lnTo>
                <a:lnTo>
                  <a:pt x="3544796" y="0"/>
                </a:lnTo>
                <a:lnTo>
                  <a:pt x="3544796" y="354479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-341783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9327" y="1973179"/>
            <a:ext cx="1542934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136">
                <a:solidFill>
                  <a:srgbClr val="EAE8DB"/>
                </a:solidFill>
                <a:latin typeface="League Spartan Bold"/>
              </a:rPr>
              <a:t>Vamos falar sobre...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264029" y="3942383"/>
            <a:ext cx="624843" cy="6248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70717" y="4089073"/>
            <a:ext cx="173369" cy="322138"/>
          </a:xfrm>
          <a:custGeom>
            <a:avLst/>
            <a:gdLst/>
            <a:ahLst/>
            <a:cxnLst/>
            <a:rect r="r" b="b" t="t" l="l"/>
            <a:pathLst>
              <a:path h="322138" w="173369">
                <a:moveTo>
                  <a:pt x="0" y="0"/>
                </a:moveTo>
                <a:lnTo>
                  <a:pt x="173369" y="0"/>
                </a:lnTo>
                <a:lnTo>
                  <a:pt x="173369" y="322138"/>
                </a:lnTo>
                <a:lnTo>
                  <a:pt x="0" y="32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4888873" y="4254804"/>
            <a:ext cx="76904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2579318" y="3942383"/>
            <a:ext cx="624843" cy="6248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43695" y="4093832"/>
            <a:ext cx="277038" cy="322138"/>
          </a:xfrm>
          <a:custGeom>
            <a:avLst/>
            <a:gdLst/>
            <a:ahLst/>
            <a:cxnLst/>
            <a:rect r="r" b="b" t="t" l="l"/>
            <a:pathLst>
              <a:path h="322138" w="277038">
                <a:moveTo>
                  <a:pt x="0" y="0"/>
                </a:moveTo>
                <a:lnTo>
                  <a:pt x="277039" y="0"/>
                </a:lnTo>
                <a:lnTo>
                  <a:pt x="277039" y="322137"/>
                </a:lnTo>
                <a:lnTo>
                  <a:pt x="0" y="32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48257" y="4228135"/>
            <a:ext cx="269648" cy="318254"/>
          </a:xfrm>
          <a:custGeom>
            <a:avLst/>
            <a:gdLst/>
            <a:ahLst/>
            <a:cxnLst/>
            <a:rect r="r" b="b" t="t" l="l"/>
            <a:pathLst>
              <a:path h="318254" w="269648">
                <a:moveTo>
                  <a:pt x="0" y="0"/>
                </a:moveTo>
                <a:lnTo>
                  <a:pt x="269648" y="0"/>
                </a:lnTo>
                <a:lnTo>
                  <a:pt x="269648" y="318253"/>
                </a:lnTo>
                <a:lnTo>
                  <a:pt x="0" y="31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73269" y="4776886"/>
            <a:ext cx="327496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45">
                <a:solidFill>
                  <a:srgbClr val="333229"/>
                </a:solidFill>
                <a:latin typeface="Montserrat 1 Bold"/>
              </a:rPr>
              <a:t>Desenvolvimento das APIs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60676" y="4776886"/>
            <a:ext cx="326212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45">
                <a:solidFill>
                  <a:srgbClr val="333229"/>
                </a:solidFill>
                <a:latin typeface="Montserrat 1 Bold"/>
              </a:rPr>
              <a:t>Desenvolvimento Flutter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941807" y="4117640"/>
            <a:ext cx="269648" cy="318254"/>
          </a:xfrm>
          <a:custGeom>
            <a:avLst/>
            <a:gdLst/>
            <a:ahLst/>
            <a:cxnLst/>
            <a:rect r="r" b="b" t="t" l="l"/>
            <a:pathLst>
              <a:path h="318254" w="269648">
                <a:moveTo>
                  <a:pt x="0" y="0"/>
                </a:moveTo>
                <a:lnTo>
                  <a:pt x="269648" y="0"/>
                </a:lnTo>
                <a:lnTo>
                  <a:pt x="269648" y="318254"/>
                </a:lnTo>
                <a:lnTo>
                  <a:pt x="0" y="318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-245500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2548400" y="2548400"/>
                </a:moveTo>
                <a:lnTo>
                  <a:pt x="0" y="2548400"/>
                </a:lnTo>
                <a:lnTo>
                  <a:pt x="0" y="0"/>
                </a:lnTo>
                <a:lnTo>
                  <a:pt x="2548400" y="0"/>
                </a:lnTo>
                <a:lnTo>
                  <a:pt x="2548400" y="25484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405819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0" y="2548400"/>
                </a:moveTo>
                <a:lnTo>
                  <a:pt x="2548399" y="2548400"/>
                </a:lnTo>
                <a:lnTo>
                  <a:pt x="2548399" y="0"/>
                </a:lnTo>
                <a:lnTo>
                  <a:pt x="0" y="0"/>
                </a:lnTo>
                <a:lnTo>
                  <a:pt x="0" y="25484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1057137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2548400" y="2548400"/>
                </a:moveTo>
                <a:lnTo>
                  <a:pt x="0" y="2548400"/>
                </a:lnTo>
                <a:lnTo>
                  <a:pt x="0" y="0"/>
                </a:lnTo>
                <a:lnTo>
                  <a:pt x="2548400" y="0"/>
                </a:lnTo>
                <a:lnTo>
                  <a:pt x="2548400" y="25484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580159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0" y="0"/>
                </a:moveTo>
                <a:lnTo>
                  <a:pt x="2548400" y="0"/>
                </a:lnTo>
                <a:lnTo>
                  <a:pt x="2548400" y="2548400"/>
                </a:lnTo>
                <a:lnTo>
                  <a:pt x="0" y="2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8231478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2548400" y="0"/>
                </a:moveTo>
                <a:lnTo>
                  <a:pt x="0" y="0"/>
                </a:lnTo>
                <a:lnTo>
                  <a:pt x="0" y="2548400"/>
                </a:lnTo>
                <a:lnTo>
                  <a:pt x="2548400" y="2548400"/>
                </a:lnTo>
                <a:lnTo>
                  <a:pt x="254840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3882796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0" y="0"/>
                </a:moveTo>
                <a:lnTo>
                  <a:pt x="2548400" y="0"/>
                </a:lnTo>
                <a:lnTo>
                  <a:pt x="2548400" y="2548400"/>
                </a:lnTo>
                <a:lnTo>
                  <a:pt x="0" y="25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400000">
            <a:off x="13882796" y="-306746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2548400" y="0"/>
                </a:moveTo>
                <a:lnTo>
                  <a:pt x="0" y="0"/>
                </a:lnTo>
                <a:lnTo>
                  <a:pt x="0" y="2548400"/>
                </a:lnTo>
                <a:lnTo>
                  <a:pt x="2548400" y="2548400"/>
                </a:lnTo>
                <a:lnTo>
                  <a:pt x="254840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5400000">
            <a:off x="16708456" y="7984100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0" y="2548400"/>
                </a:moveTo>
                <a:lnTo>
                  <a:pt x="2548399" y="2548400"/>
                </a:lnTo>
                <a:lnTo>
                  <a:pt x="2548399" y="0"/>
                </a:lnTo>
                <a:lnTo>
                  <a:pt x="0" y="0"/>
                </a:lnTo>
                <a:lnTo>
                  <a:pt x="0" y="25484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5400000">
            <a:off x="16708456" y="-306746"/>
            <a:ext cx="2548400" cy="2548400"/>
          </a:xfrm>
          <a:custGeom>
            <a:avLst/>
            <a:gdLst/>
            <a:ahLst/>
            <a:cxnLst/>
            <a:rect r="r" b="b" t="t" l="l"/>
            <a:pathLst>
              <a:path h="2548400" w="2548400">
                <a:moveTo>
                  <a:pt x="0" y="2548400"/>
                </a:moveTo>
                <a:lnTo>
                  <a:pt x="2548399" y="2548400"/>
                </a:lnTo>
                <a:lnTo>
                  <a:pt x="2548399" y="0"/>
                </a:lnTo>
                <a:lnTo>
                  <a:pt x="0" y="0"/>
                </a:lnTo>
                <a:lnTo>
                  <a:pt x="0" y="254840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3869414"/>
            <a:ext cx="2232183" cy="223218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05643" y="3869414"/>
            <a:ext cx="2232183" cy="223218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644114" y="3869414"/>
            <a:ext cx="2232183" cy="223218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67171" y="3869414"/>
            <a:ext cx="2232183" cy="223218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rot="7560">
            <a:off x="12633981" y="4952168"/>
            <a:ext cx="1713976" cy="0"/>
          </a:xfrm>
          <a:prstGeom prst="line">
            <a:avLst/>
          </a:prstGeom>
          <a:ln cap="flat" w="66675">
            <a:solidFill>
              <a:srgbClr val="3332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7560">
            <a:off x="8095510" y="4952168"/>
            <a:ext cx="1713976" cy="0"/>
          </a:xfrm>
          <a:prstGeom prst="line">
            <a:avLst/>
          </a:prstGeom>
          <a:ln cap="flat" w="66675">
            <a:solidFill>
              <a:srgbClr val="3332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7560">
            <a:off x="3557039" y="4952168"/>
            <a:ext cx="1713976" cy="0"/>
          </a:xfrm>
          <a:prstGeom prst="line">
            <a:avLst/>
          </a:prstGeom>
          <a:ln cap="flat" w="66675">
            <a:solidFill>
              <a:srgbClr val="3332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1595" y="4258345"/>
            <a:ext cx="1426393" cy="1426393"/>
          </a:xfrm>
          <a:custGeom>
            <a:avLst/>
            <a:gdLst/>
            <a:ahLst/>
            <a:cxnLst/>
            <a:rect r="r" b="b" t="t" l="l"/>
            <a:pathLst>
              <a:path h="1426393" w="1426393">
                <a:moveTo>
                  <a:pt x="0" y="0"/>
                </a:moveTo>
                <a:lnTo>
                  <a:pt x="1426393" y="0"/>
                </a:lnTo>
                <a:lnTo>
                  <a:pt x="1426393" y="1426393"/>
                </a:lnTo>
                <a:lnTo>
                  <a:pt x="0" y="14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4212" y="4194580"/>
            <a:ext cx="1251614" cy="1553922"/>
          </a:xfrm>
          <a:custGeom>
            <a:avLst/>
            <a:gdLst/>
            <a:ahLst/>
            <a:cxnLst/>
            <a:rect r="r" b="b" t="t" l="l"/>
            <a:pathLst>
              <a:path h="1553922" w="1251614">
                <a:moveTo>
                  <a:pt x="0" y="0"/>
                </a:moveTo>
                <a:lnTo>
                  <a:pt x="1251613" y="0"/>
                </a:lnTo>
                <a:lnTo>
                  <a:pt x="1251613" y="1553922"/>
                </a:lnTo>
                <a:lnTo>
                  <a:pt x="0" y="1553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546495" y="4080521"/>
            <a:ext cx="1350478" cy="1880413"/>
          </a:xfrm>
          <a:custGeom>
            <a:avLst/>
            <a:gdLst/>
            <a:ahLst/>
            <a:cxnLst/>
            <a:rect r="r" b="b" t="t" l="l"/>
            <a:pathLst>
              <a:path h="1880413" w="1350478">
                <a:moveTo>
                  <a:pt x="0" y="0"/>
                </a:moveTo>
                <a:lnTo>
                  <a:pt x="1350478" y="0"/>
                </a:lnTo>
                <a:lnTo>
                  <a:pt x="1350478" y="1880413"/>
                </a:lnTo>
                <a:lnTo>
                  <a:pt x="0" y="18804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975090" y="4194580"/>
            <a:ext cx="1570231" cy="1591355"/>
          </a:xfrm>
          <a:custGeom>
            <a:avLst/>
            <a:gdLst/>
            <a:ahLst/>
            <a:cxnLst/>
            <a:rect r="r" b="b" t="t" l="l"/>
            <a:pathLst>
              <a:path h="1591355" w="1570231">
                <a:moveTo>
                  <a:pt x="0" y="0"/>
                </a:moveTo>
                <a:lnTo>
                  <a:pt x="1570231" y="0"/>
                </a:lnTo>
                <a:lnTo>
                  <a:pt x="1570231" y="1591356"/>
                </a:lnTo>
                <a:lnTo>
                  <a:pt x="0" y="15913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31291" y="1556744"/>
            <a:ext cx="15263517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7800" spc="132">
                <a:solidFill>
                  <a:srgbClr val="F55A2A"/>
                </a:solidFill>
                <a:latin typeface="League Spartan Bold"/>
              </a:rPr>
              <a:t>Desenvolvimento do Projeto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3432" y="6397300"/>
            <a:ext cx="4039662" cy="3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spc="45">
                <a:solidFill>
                  <a:srgbClr val="010101"/>
                </a:solidFill>
                <a:latin typeface="Montserrat 2 Medium"/>
              </a:rPr>
              <a:t>Front-End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960" y="6397300"/>
            <a:ext cx="4039662" cy="3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spc="45">
                <a:solidFill>
                  <a:srgbClr val="010101"/>
                </a:solidFill>
                <a:latin typeface="Montserrat 2 Medium"/>
              </a:rPr>
              <a:t>Back-End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3297" y="6397300"/>
            <a:ext cx="3745597" cy="3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spc="45">
                <a:solidFill>
                  <a:srgbClr val="010101"/>
                </a:solidFill>
                <a:latin typeface="Montserrat 2 Medium"/>
              </a:rPr>
              <a:t>Firebase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63949" y="6397300"/>
            <a:ext cx="3745597" cy="3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700" spc="45">
                <a:solidFill>
                  <a:srgbClr val="010101"/>
                </a:solidFill>
                <a:latin typeface="Montserrat 2 Medium"/>
              </a:rPr>
              <a:t>Chat GPT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66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153320"/>
          </a:xfrm>
          <a:custGeom>
            <a:avLst/>
            <a:gdLst/>
            <a:ahLst/>
            <a:cxnLst/>
            <a:rect r="r" b="b" t="t" l="l"/>
            <a:pathLst>
              <a:path h="7153320" w="18288000">
                <a:moveTo>
                  <a:pt x="0" y="0"/>
                </a:moveTo>
                <a:lnTo>
                  <a:pt x="18288000" y="0"/>
                </a:lnTo>
                <a:lnTo>
                  <a:pt x="18288000" y="7153320"/>
                </a:lnTo>
                <a:lnTo>
                  <a:pt x="0" y="715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872" r="0" b="-1198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9163" y="8183878"/>
            <a:ext cx="13955860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300" spc="107">
                <a:solidFill>
                  <a:srgbClr val="EAE8DB"/>
                </a:solidFill>
                <a:latin typeface="League Spartan Bold"/>
              </a:rPr>
              <a:t>Demonstração do projeto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4391848" y="8512839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0" y="1984735"/>
                </a:moveTo>
                <a:lnTo>
                  <a:pt x="1984735" y="1984735"/>
                </a:lnTo>
                <a:lnTo>
                  <a:pt x="1984735" y="0"/>
                </a:lnTo>
                <a:lnTo>
                  <a:pt x="0" y="0"/>
                </a:lnTo>
                <a:lnTo>
                  <a:pt x="0" y="1984735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28907" y="6346942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1984735" y="1984735"/>
                </a:moveTo>
                <a:lnTo>
                  <a:pt x="0" y="1984735"/>
                </a:lnTo>
                <a:lnTo>
                  <a:pt x="0" y="0"/>
                </a:lnTo>
                <a:lnTo>
                  <a:pt x="1984735" y="0"/>
                </a:lnTo>
                <a:lnTo>
                  <a:pt x="1984735" y="1984735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28907" y="8512839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1984735" y="0"/>
                </a:moveTo>
                <a:lnTo>
                  <a:pt x="0" y="0"/>
                </a:lnTo>
                <a:lnTo>
                  <a:pt x="0" y="1984735"/>
                </a:lnTo>
                <a:lnTo>
                  <a:pt x="1984735" y="1984735"/>
                </a:lnTo>
                <a:lnTo>
                  <a:pt x="1984735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22583" y="-162790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2583" y="2319858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0"/>
                </a:moveTo>
                <a:lnTo>
                  <a:pt x="2274992" y="0"/>
                </a:lnTo>
                <a:lnTo>
                  <a:pt x="2274992" y="2274992"/>
                </a:lnTo>
                <a:lnTo>
                  <a:pt x="0" y="22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6815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3757726"/>
                </a:moveTo>
                <a:lnTo>
                  <a:pt x="3757726" y="3757726"/>
                </a:lnTo>
                <a:lnTo>
                  <a:pt x="3757726" y="0"/>
                </a:lnTo>
                <a:lnTo>
                  <a:pt x="0" y="0"/>
                </a:lnTo>
                <a:lnTo>
                  <a:pt x="0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862940" y="2799661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3757726"/>
                </a:moveTo>
                <a:lnTo>
                  <a:pt x="0" y="3757726"/>
                </a:lnTo>
                <a:lnTo>
                  <a:pt x="0" y="0"/>
                </a:lnTo>
                <a:lnTo>
                  <a:pt x="3757726" y="0"/>
                </a:lnTo>
                <a:lnTo>
                  <a:pt x="3757726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862940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0"/>
                </a:moveTo>
                <a:lnTo>
                  <a:pt x="0" y="0"/>
                </a:lnTo>
                <a:lnTo>
                  <a:pt x="0" y="3757726"/>
                </a:lnTo>
                <a:lnTo>
                  <a:pt x="3757726" y="3757726"/>
                </a:lnTo>
                <a:lnTo>
                  <a:pt x="375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940" y="-1300965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0"/>
                </a:moveTo>
                <a:lnTo>
                  <a:pt x="3757726" y="0"/>
                </a:lnTo>
                <a:lnTo>
                  <a:pt x="3757726" y="3757726"/>
                </a:lnTo>
                <a:lnTo>
                  <a:pt x="0" y="375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113660"/>
            <a:ext cx="486249" cy="206444"/>
            <a:chOff x="0" y="0"/>
            <a:chExt cx="128066" cy="543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" cy="54372"/>
            </a:xfrm>
            <a:custGeom>
              <a:avLst/>
              <a:gdLst/>
              <a:ahLst/>
              <a:cxnLst/>
              <a:rect r="r" b="b" t="t" l="l"/>
              <a:pathLst>
                <a:path h="54372" w="128066">
                  <a:moveTo>
                    <a:pt x="0" y="0"/>
                  </a:moveTo>
                  <a:lnTo>
                    <a:pt x="128066" y="0"/>
                  </a:lnTo>
                  <a:lnTo>
                    <a:pt x="128066" y="54372"/>
                  </a:lnTo>
                  <a:lnTo>
                    <a:pt x="0" y="54372"/>
                  </a:ln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4069" y="1028700"/>
            <a:ext cx="821542" cy="821542"/>
          </a:xfrm>
          <a:custGeom>
            <a:avLst/>
            <a:gdLst/>
            <a:ahLst/>
            <a:cxnLst/>
            <a:rect r="r" b="b" t="t" l="l"/>
            <a:pathLst>
              <a:path h="821542" w="821542">
                <a:moveTo>
                  <a:pt x="0" y="0"/>
                </a:moveTo>
                <a:lnTo>
                  <a:pt x="821542" y="0"/>
                </a:lnTo>
                <a:lnTo>
                  <a:pt x="821542" y="821542"/>
                </a:lnTo>
                <a:lnTo>
                  <a:pt x="0" y="821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866336"/>
            <a:ext cx="12960010" cy="309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2"/>
              </a:lnSpc>
            </a:pPr>
            <a:r>
              <a:rPr lang="en-US" sz="10718" spc="171">
                <a:solidFill>
                  <a:srgbClr val="F55A2A"/>
                </a:solidFill>
                <a:latin typeface="League Spartan"/>
              </a:rPr>
              <a:t>Obrigado pela participação!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11" y="923925"/>
            <a:ext cx="4333729" cy="90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z="5264" spc="89">
                <a:solidFill>
                  <a:srgbClr val="F55A2A"/>
                </a:solidFill>
                <a:latin typeface="Montserrat 1 Bold"/>
              </a:rPr>
              <a:t>CookMaster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19433"/>
            <a:ext cx="7862135" cy="82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1 Bold"/>
              </a:rPr>
              <a:t>Lucas Michalski RA:00217365</a:t>
            </a:r>
          </a:p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1 Bold"/>
              </a:rPr>
              <a:t>Kedssy Luan RA:00215923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DAFwrHXiy6I</dc:identifier>
  <dcterms:modified xsi:type="dcterms:W3CDTF">2011-08-01T06:04:30Z</dcterms:modified>
  <cp:revision>1</cp:revision>
  <dc:title>CookMaster - Banca 3</dc:title>
</cp:coreProperties>
</file>